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B33855-9603-4CDD-80C9-E5643C66022D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071E73-A716-4732-B78D-0F9B8443E78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396952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>L/O</a:t>
            </a:r>
            <a:r>
              <a:rPr lang="en-GB" dirty="0" smtClean="0">
                <a:solidFill>
                  <a:schemeClr val="tx1"/>
                </a:solidFill>
              </a:rPr>
              <a:t>: To state how Mussolini invaded Abyssinia 1935-1936</a:t>
            </a:r>
          </a:p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>Challenge</a:t>
            </a:r>
            <a:r>
              <a:rPr lang="en-GB" dirty="0" smtClean="0">
                <a:solidFill>
                  <a:schemeClr val="tx1"/>
                </a:solidFill>
              </a:rPr>
              <a:t>: Assess Mussolini’s reasons for the invasion</a:t>
            </a:r>
          </a:p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>Key words, terms and individuals</a:t>
            </a:r>
            <a:r>
              <a:rPr lang="en-GB" dirty="0" smtClean="0">
                <a:solidFill>
                  <a:schemeClr val="tx1"/>
                </a:solidFill>
              </a:rPr>
              <a:t>: Fascist, Stresa Front and Haile Selassie</a:t>
            </a:r>
          </a:p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>SMSC</a:t>
            </a:r>
            <a:r>
              <a:rPr lang="en-GB" dirty="0" smtClean="0">
                <a:solidFill>
                  <a:schemeClr val="tx1"/>
                </a:solidFill>
              </a:rPr>
              <a:t>: Moral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Why did Italy invade Abyssinia?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2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14300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Abyssinia: where is the world are we talking about in this lesson?</a:t>
            </a: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057"/>
            <a:ext cx="9036496" cy="501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332724">
            <a:off x="3741819" y="1415365"/>
            <a:ext cx="187195" cy="3904023"/>
          </a:xfrm>
          <a:prstGeom prst="downArrow">
            <a:avLst>
              <a:gd name="adj1" fmla="val 50000"/>
              <a:gd name="adj2" fmla="val 59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38" y="6192866"/>
            <a:ext cx="183569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You are here…</a:t>
            </a:r>
            <a:endParaRPr lang="en-GB" b="1" dirty="0"/>
          </a:p>
        </p:txBody>
      </p:sp>
      <p:sp>
        <p:nvSpPr>
          <p:cNvPr id="6" name="Up Arrow 5"/>
          <p:cNvSpPr/>
          <p:nvPr/>
        </p:nvSpPr>
        <p:spPr>
          <a:xfrm rot="21190614">
            <a:off x="1340988" y="2369155"/>
            <a:ext cx="242316" cy="38137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5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243408"/>
            <a:ext cx="9252520" cy="7101408"/>
          </a:xfrm>
          <a:solidFill>
            <a:srgbClr val="92D050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380312" cy="56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5733256"/>
            <a:ext cx="3960440" cy="90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Zooming in on the area…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2975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2400" cy="125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6" y="1556792"/>
            <a:ext cx="8407400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3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6907"/>
            <a:ext cx="8033267" cy="479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984375"/>
            <a:ext cx="623093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2" y="260648"/>
            <a:ext cx="84566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Sources: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298132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011613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9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Write an account of how Mussolini’s invasion of Abyssinia led to Ital leaving the League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291264" cy="4174976"/>
          </a:xfr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Make reference to events in chronological order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(do not JUST tell the story)</a:t>
            </a:r>
          </a:p>
          <a:p>
            <a:r>
              <a:rPr lang="en-GB" dirty="0" smtClean="0"/>
              <a:t>Point out the causes </a:t>
            </a:r>
          </a:p>
          <a:p>
            <a:r>
              <a:rPr lang="en-GB" dirty="0" smtClean="0"/>
              <a:t>Discuss the consequences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Try to write 20 lines in 10 minutes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77072"/>
            <a:ext cx="309634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3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</TotalTime>
  <Words>112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Equity</vt:lpstr>
      <vt:lpstr>Why did Italy invade Abyssinia?</vt:lpstr>
      <vt:lpstr>Abyssinia: where is the world are we talking about in this lesson?</vt:lpstr>
      <vt:lpstr>PowerPoint Presentation</vt:lpstr>
      <vt:lpstr>PowerPoint Presentation</vt:lpstr>
      <vt:lpstr>PowerPoint Presentation</vt:lpstr>
      <vt:lpstr>Sources:</vt:lpstr>
      <vt:lpstr>Write an account of how Mussolini’s invasion of Abyssinia led to Ital leaving the League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Italy invade Abyssinia?</dc:title>
  <dc:creator>khughes</dc:creator>
  <cp:lastModifiedBy>khughes</cp:lastModifiedBy>
  <cp:revision>5</cp:revision>
  <dcterms:created xsi:type="dcterms:W3CDTF">2017-08-27T17:52:43Z</dcterms:created>
  <dcterms:modified xsi:type="dcterms:W3CDTF">2017-08-30T14:29:34Z</dcterms:modified>
</cp:coreProperties>
</file>